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066001-DA80-A23E-3EA5-26B3741FBA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9AEFC7F-86D9-00AF-1234-D56A13CB22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20437B-F3DA-59F6-0785-209AFE431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8DDCF-C379-4BFC-9C6D-84F8B681D1FC}" type="datetimeFigureOut">
              <a:rPr lang="ru-RU" smtClean="0"/>
              <a:t>18.05.2024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EE28893-58C3-2BB1-FD05-D03C949B4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A4E21A-F3FD-CCAD-6C9D-A2719664F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9805C-517C-4F03-A752-ECA61DA7F5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7641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A8135A-D4E1-E441-9CCA-11E6D9C88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3182551-CB84-1B2E-DA8D-478AAD7FA7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0EB05C-EC52-454F-EA55-B872211C9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8DDCF-C379-4BFC-9C6D-84F8B681D1FC}" type="datetimeFigureOut">
              <a:rPr lang="ru-RU" smtClean="0"/>
              <a:t>18.05.2024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2BDAE97-149C-BF60-C411-6E4FE1B90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94C53F-6B11-7D5B-B049-EE25FF28A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9805C-517C-4F03-A752-ECA61DA7F5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009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8C6E2CA-D00B-6CAC-E849-77F967AC81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BA66BEF-570D-A328-9A7F-80FB276FA0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A74BB21-EB7B-E9C3-A1AE-0063273E7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8DDCF-C379-4BFC-9C6D-84F8B681D1FC}" type="datetimeFigureOut">
              <a:rPr lang="ru-RU" smtClean="0"/>
              <a:t>18.05.2024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DD3E9D-3FB3-F775-BE2C-3E71AB320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471C59-C4C7-8C70-450C-9E799B76B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9805C-517C-4F03-A752-ECA61DA7F5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9899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4CC6C3-5953-7C8A-3FC7-3F2F87732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248548-7D8F-676B-F10E-5CDAF30BC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C59E4F1-8EED-A0D8-F486-381DC5437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8DDCF-C379-4BFC-9C6D-84F8B681D1FC}" type="datetimeFigureOut">
              <a:rPr lang="ru-RU" smtClean="0"/>
              <a:t>18.05.2024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C2D342-E692-9137-C97C-D0ABCBAAE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935C6D-457F-828B-702A-FE66FC3A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9805C-517C-4F03-A752-ECA61DA7F5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5133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D55D9A-8E1F-9A51-CD2A-73B4C1403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7DAD0D6-6689-1108-EC7C-799E05E13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BD7451B-BD6F-6A6C-E55B-3E7BB4C5D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8DDCF-C379-4BFC-9C6D-84F8B681D1FC}" type="datetimeFigureOut">
              <a:rPr lang="ru-RU" smtClean="0"/>
              <a:t>18.05.2024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02BD0EE-5D2B-705E-AA78-6D292F04D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557F45-AA62-1A54-32F9-66B5A1B6E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9805C-517C-4F03-A752-ECA61DA7F5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61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DA62CD-8674-704E-DE68-3B6DC4A44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DF07ED-C143-C6DB-1F76-3E3B9E057B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0C9A0D5-832A-4E72-4F60-ABE3EF5D5E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5B0FD39-19EE-A735-0005-67B6E1659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8DDCF-C379-4BFC-9C6D-84F8B681D1FC}" type="datetimeFigureOut">
              <a:rPr lang="ru-RU" smtClean="0"/>
              <a:t>18.05.2024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5FE4F72-8E99-465C-FF43-EC90E6294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F775662-9401-4AB5-E648-1B64CE0FB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9805C-517C-4F03-A752-ECA61DA7F5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7641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38BB53-CE66-84FC-1C5B-12555F43F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0D1325F-E566-75EC-3D18-12BBBDC33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E66B848-107C-97D4-A7FA-63C95F94D9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12E8E9F-BE3B-F739-75A3-A4718438A6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CF08CEC-E512-EF3D-F98A-7C6E342C0A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5CA22F4-2DF8-550F-A21B-4B25C6B42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8DDCF-C379-4BFC-9C6D-84F8B681D1FC}" type="datetimeFigureOut">
              <a:rPr lang="ru-RU" smtClean="0"/>
              <a:t>18.05.2024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D2C83D4-686E-F1E5-0614-6038FDEEA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496C82A-E005-7B1B-E799-60C8EA237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9805C-517C-4F03-A752-ECA61DA7F5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4618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B194E2-D197-EC82-8CD5-501EC0D84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8E2BFE4-3058-D2A7-5370-7C6EF7176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8DDCF-C379-4BFC-9C6D-84F8B681D1FC}" type="datetimeFigureOut">
              <a:rPr lang="ru-RU" smtClean="0"/>
              <a:t>18.05.2024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49CBEF2-F6BB-3CF2-8917-B00A82057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43FA97E-4473-5F2C-32C6-D719401DA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9805C-517C-4F03-A752-ECA61DA7F5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5525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1C69286-36CB-E928-A44C-573093A24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8DDCF-C379-4BFC-9C6D-84F8B681D1FC}" type="datetimeFigureOut">
              <a:rPr lang="ru-RU" smtClean="0"/>
              <a:t>18.05.2024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AF96166-37C5-22F2-EA73-87C17DFC1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1573E13-9174-FB85-BEE8-1B46BCB6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9805C-517C-4F03-A752-ECA61DA7F5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9885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47E2F8-B9D7-6E8E-258A-FE6BB9131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4CB30C-B89B-8ABF-010C-4C42EBD15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805D400-9471-7FBF-246C-065F77D6B3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3A7C8A5-43D7-3ABA-BCA2-7B6359BF6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8DDCF-C379-4BFC-9C6D-84F8B681D1FC}" type="datetimeFigureOut">
              <a:rPr lang="ru-RU" smtClean="0"/>
              <a:t>18.05.2024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7D3DAE3-4D49-7DCE-B376-59222C73C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673679B-4636-D280-4989-4DD543E04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9805C-517C-4F03-A752-ECA61DA7F5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6710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76692D-8EDC-FA3E-33CA-362E900A8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A541515-793E-B923-25DB-BA91C39C4C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7AE2FAD-C0B2-8376-42B7-2D1226692C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DE2316E-EF04-C46F-7889-B451AF7DF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8DDCF-C379-4BFC-9C6D-84F8B681D1FC}" type="datetimeFigureOut">
              <a:rPr lang="ru-RU" smtClean="0"/>
              <a:t>18.05.2024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AD09D2F-FF1C-033F-1F69-6CC55A969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B4FDA17-39F1-3FB4-0DDD-ABF18371E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9805C-517C-4F03-A752-ECA61DA7F5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2113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D3C11C-02F7-33C9-755E-C11595173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C090BE2-AFAE-7470-1983-0FCA0BC650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7C26C65-C814-2698-934A-E3481CEAB7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D8DDCF-C379-4BFC-9C6D-84F8B681D1FC}" type="datetimeFigureOut">
              <a:rPr lang="ru-RU" smtClean="0"/>
              <a:t>18.05.2024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1F2504-090E-5503-1603-6F7B268F4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1588D9F-DFB7-7116-8956-FB7566DC2E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49805C-517C-4F03-A752-ECA61DA7F5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704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een colour on the traffic light">
            <a:extLst>
              <a:ext uri="{FF2B5EF4-FFF2-40B4-BE49-F238E27FC236}">
                <a16:creationId xmlns:a16="http://schemas.microsoft.com/office/drawing/2014/main" id="{57B1B9C1-1895-4EC6-C241-031F1EF5BC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4000"/>
                    </a14:imgEffect>
                  </a14:imgLayer>
                </a14:imgProps>
              </a:ext>
            </a:extLst>
          </a:blip>
          <a:srcRect t="13308" b="2258"/>
          <a:stretch/>
        </p:blipFill>
        <p:spPr>
          <a:xfrm>
            <a:off x="20" y="-13351"/>
            <a:ext cx="12191980" cy="687135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D827C5-D668-666E-9623-82D4946CAD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1898" y="1764540"/>
            <a:ext cx="9144000" cy="1996332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Использование таймера в Картах для оптимизации работы светофоров</a:t>
            </a:r>
          </a:p>
        </p:txBody>
      </p:sp>
    </p:spTree>
    <p:extLst>
      <p:ext uri="{BB962C8B-B14F-4D97-AF65-F5344CB8AC3E}">
        <p14:creationId xmlns:p14="http://schemas.microsoft.com/office/powerpoint/2010/main" val="2098415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4F24E2-263D-69A2-39F5-ACB743455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ru-RU" sz="4000"/>
              <a:t>Проблема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B7E43E-D590-E4C3-78EA-2EFC3C64A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ru-RU" sz="2000"/>
              <a:t>Городские пробки — серьезная проблема для большинства мегаполисов. Основная причина — неоптимизированное управление светофорами, которое не учитывает реальное движение транспорта. Традиционные системы управления светофорами работают по жестко заданному графику, не адаптируясь к изменениям в трафике, что приводит к ненужным задержкам и увеличению пробок.</a:t>
            </a:r>
          </a:p>
        </p:txBody>
      </p:sp>
      <p:pic>
        <p:nvPicPr>
          <p:cNvPr id="5" name="Picture 4" descr="Размытый Micro образ трафика на улица">
            <a:extLst>
              <a:ext uri="{FF2B5EF4-FFF2-40B4-BE49-F238E27FC236}">
                <a16:creationId xmlns:a16="http://schemas.microsoft.com/office/drawing/2014/main" id="{F859CC66-4C57-A8AE-B83C-B0E2EEFFEF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96" r="27304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087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3AD630B4-4CCC-7B1D-1803-DAED942D7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A5FE9F2F-8F7E-C0B9-25BB-473B987CE0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B58816-2F8A-9C39-12EF-46C81E02F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7434"/>
            <a:ext cx="7848600" cy="32044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4000" dirty="0">
                <a:solidFill>
                  <a:srgbClr val="FFFFFF"/>
                </a:solidFill>
              </a:rPr>
              <a:t>Проблема</a:t>
            </a: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21" name="Straight Connector 10">
            <a:extLst>
              <a:ext uri="{FF2B5EF4-FFF2-40B4-BE49-F238E27FC236}">
                <a16:creationId xmlns:a16="http://schemas.microsoft.com/office/drawing/2014/main" id="{49264613-F0F7-08CE-0ADF-98407A64D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Объект 2">
            <a:extLst>
              <a:ext uri="{FF2B5EF4-FFF2-40B4-BE49-F238E27FC236}">
                <a16:creationId xmlns:a16="http://schemas.microsoft.com/office/drawing/2014/main" id="{D92A28F6-8559-A266-8B9B-5A5DD1456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1439694"/>
            <a:ext cx="8382198" cy="4916655"/>
          </a:xfrm>
        </p:spPr>
        <p:txBody>
          <a:bodyPr anchor="ctr">
            <a:normAutofit/>
          </a:bodyPr>
          <a:lstStyle/>
          <a:p>
            <a:r>
              <a:rPr lang="ru-RU" sz="2400" b="0" i="0" dirty="0">
                <a:solidFill>
                  <a:schemeClr val="bg1"/>
                </a:solidFill>
                <a:effectLst/>
                <a:highlight>
                  <a:srgbClr val="212121"/>
                </a:highlight>
                <a:latin typeface="Söhne"/>
              </a:rPr>
              <a:t>Кроме увеличенного времени в пути, долгое пребывание автомобилей в пробках ведет к повышенному выбросу выхлопных газов и пыли. Это не только усугубляет экологическую обстановку в городах, но и оказывает негативное воздействие на здоровье жителей. Умное регулирование светофоров с помощью данных в реальном времени позволяет уменьшить время простоя автомобилей на дорогах, тем самым снижая общий уровень загрязнения воздуха и способствуя созданию более здоровой городской среды.</a:t>
            </a:r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390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B66C82-0100-1487-1813-17C1E0C7B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ru-RU" sz="3700"/>
              <a:t>Принцип работы таймера для светофоров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BE5B8C-4807-6095-0C26-A35094B4C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ru-RU" sz="2000" dirty="0"/>
              <a:t>Использование таймеров светофоров, синхронизированных с данными о трафике от Google Карт, позволяет адаптировать продолжительность зеленого и красного сигналов в зависимости от текущей загруженности дорог. Это приводит к более плавному и быстрому движению через перекрестки.</a:t>
            </a:r>
          </a:p>
        </p:txBody>
      </p:sp>
      <p:pic>
        <p:nvPicPr>
          <p:cNvPr id="5" name="Picture 4" descr="Лабиринт">
            <a:extLst>
              <a:ext uri="{FF2B5EF4-FFF2-40B4-BE49-F238E27FC236}">
                <a16:creationId xmlns:a16="http://schemas.microsoft.com/office/drawing/2014/main" id="{9E2E3FAB-6DC8-4660-33CA-A8E6D23684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39" r="23360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04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een colour on the traffic light">
            <a:extLst>
              <a:ext uri="{FF2B5EF4-FFF2-40B4-BE49-F238E27FC236}">
                <a16:creationId xmlns:a16="http://schemas.microsoft.com/office/drawing/2014/main" id="{E3CC34D9-129E-1E20-AB6A-90C3ED0B45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4000"/>
                    </a14:imgEffect>
                  </a14:imgLayer>
                </a14:imgProps>
              </a:ext>
            </a:extLst>
          </a:blip>
          <a:srcRect t="13308" b="2258"/>
          <a:stretch/>
        </p:blipFill>
        <p:spPr>
          <a:xfrm>
            <a:off x="20" y="-13351"/>
            <a:ext cx="12191980" cy="687135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B00E20-0710-77B1-2DB8-668A05955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Преимущества использования таймера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47A36A-0554-630F-E93B-066EB181E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Применение таймеров с учетом данных о трафике сокращает время ожидания на светофорах, уменьшает количество пробок и снижает выбросы вредных веществ в атмосферу. Кроме того, это повышает общую безопасность на дорогах, уменьшая количество аварий на перекрестках.</a:t>
            </a:r>
          </a:p>
        </p:txBody>
      </p:sp>
    </p:spTree>
    <p:extLst>
      <p:ext uri="{BB962C8B-B14F-4D97-AF65-F5344CB8AC3E}">
        <p14:creationId xmlns:p14="http://schemas.microsoft.com/office/powerpoint/2010/main" val="2514147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034B55-3CD8-DF66-A2E8-AB919DD71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735283"/>
            <a:ext cx="4978399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z="5200" dirty="0"/>
              <a:t>Спасибо за внимание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E1CFD3CF-7F18-FDB2-8F2E-021BF2870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9" name="Graphic 8" descr="Smiling Face with No Fill">
            <a:extLst>
              <a:ext uri="{FF2B5EF4-FFF2-40B4-BE49-F238E27FC236}">
                <a16:creationId xmlns:a16="http://schemas.microsoft.com/office/drawing/2014/main" id="{9D500F3A-54E9-4734-807D-8CB1C2034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24712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218</Words>
  <Application>Microsoft Office PowerPoint</Application>
  <PresentationFormat>Широкоэкранный</PresentationFormat>
  <Paragraphs>10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Söhne</vt:lpstr>
      <vt:lpstr>Тема Office</vt:lpstr>
      <vt:lpstr>Использование таймера в Картах для оптимизации работы светофоров</vt:lpstr>
      <vt:lpstr>Проблема</vt:lpstr>
      <vt:lpstr>Проблема</vt:lpstr>
      <vt:lpstr>Принцип работы таймера для светофоров</vt:lpstr>
      <vt:lpstr>Преимущества использования таймера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Использование таймера в Google Картах для оптимизации работы светофоров</dc:title>
  <dc:creator>Нодири Хисравхон</dc:creator>
  <cp:lastModifiedBy>Нодири Хисравхон</cp:lastModifiedBy>
  <cp:revision>3</cp:revision>
  <dcterms:created xsi:type="dcterms:W3CDTF">2024-05-18T10:06:16Z</dcterms:created>
  <dcterms:modified xsi:type="dcterms:W3CDTF">2024-05-18T11:37:02Z</dcterms:modified>
</cp:coreProperties>
</file>